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619" autoAdjust="0"/>
  </p:normalViewPr>
  <p:slideViewPr>
    <p:cSldViewPr snapToGrid="0">
      <p:cViewPr varScale="1">
        <p:scale>
          <a:sx n="100" d="100"/>
          <a:sy n="100" d="100"/>
        </p:scale>
        <p:origin x="8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AB327A-13AE-4C72-A54D-2CC7D415EA9A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AD89B6-BED5-4538-8FB9-5A3CF3B940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9708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AD89B6-BED5-4538-8FB9-5A3CF3B94040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314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05A30-A86E-447B-8FAD-2945B82D9D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B4C8EF-0BE0-44F7-B351-B1B670C900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D4B971-6E64-4BDF-BF9E-B1DB8C5D5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E89DF-1C21-464E-AC59-636AF9ADCB18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1A86D-2B9C-485A-AB8A-6ECB743C3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F0EBE-521D-41A3-9044-9B9D0290A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A0DB5-BF54-4C1D-8B7A-2A3D63F883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604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B2A3D-CF1E-4DF2-85AC-C85408E88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F40202-66E6-440D-886A-C6707BC91B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2E1EC-5D8B-439E-AA56-C4E857360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E89DF-1C21-464E-AC59-636AF9ADCB18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01F0D8-50C4-4C05-80F5-341CFC0C5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0A683D-8174-4D48-B01B-EAB14E6E8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A0DB5-BF54-4C1D-8B7A-2A3D63F883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2282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764F56-6FFD-41E0-B802-506779E64C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670F7C-D55D-46D4-800E-6F288A8485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60F1E-742B-451B-81A1-799D94CFC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E89DF-1C21-464E-AC59-636AF9ADCB18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83D1A-7C64-4565-95DA-5C0FB2D4B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214F7-8990-495A-9B3E-23257D61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A0DB5-BF54-4C1D-8B7A-2A3D63F883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4935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19891-966E-41E9-986F-EF1CD3231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4D4F4-E10E-4A60-AB73-81B2F3CC1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48BFA-2B75-42B9-88C5-0E4643E87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E89DF-1C21-464E-AC59-636AF9ADCB18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43ADD-DB9B-46CA-A4B5-0FAD9F262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39D883-9B52-4B17-8FE5-5DB0212DC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A0DB5-BF54-4C1D-8B7A-2A3D63F883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6732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5EA4D-0123-4735-BF7A-292720E84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3B7D22-EA1C-4525-9511-2433AF9EE0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9DD24A-9F65-4563-82BD-F05A24554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E89DF-1C21-464E-AC59-636AF9ADCB18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3039E-65DC-4D69-B955-9148766FF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5AC9D-9A4F-4C77-94FE-CC25DC5C8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A0DB5-BF54-4C1D-8B7A-2A3D63F883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3428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FE42E-B0F5-4870-9623-CD4778147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2E765-120A-49D7-82BD-EE859923C4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BEC27B-3E14-4F65-BEBF-FF4ECF688F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34FEAA-F0BA-4986-B180-56C1B43ED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E89DF-1C21-464E-AC59-636AF9ADCB18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7AF0D0-F10C-474C-839F-007CDA359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AE8E55-4F69-4DFE-A086-D1F6FED29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A0DB5-BF54-4C1D-8B7A-2A3D63F883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5200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AD54-075B-40FE-95B1-93B0D5D43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3050B-4A73-49D8-BECA-34274E7512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871185-1669-44DA-8BCD-6B30FB9797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641AF4-33B0-431F-8E62-29CA5E73D4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EE562-BBE9-4A22-B310-96D014E22A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6EE4D3-2476-4336-82D1-A85D901D7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E89DF-1C21-464E-AC59-636AF9ADCB18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2A4578-5125-44F3-9F32-A094A1894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840EA2-D716-4B5F-81FC-4F35A91C8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A0DB5-BF54-4C1D-8B7A-2A3D63F883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9461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F4D63-5C1C-4FA4-BDDC-988E3C478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E73456-9C56-4692-B602-8567D5013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E89DF-1C21-464E-AC59-636AF9ADCB18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ADF094-09CC-4770-9C4E-97E9B611C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C66CBA-B746-4169-BF4F-73697B1EF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A0DB5-BF54-4C1D-8B7A-2A3D63F883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95447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78ED8B-CD4E-48FA-81CE-B88874FAB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E89DF-1C21-464E-AC59-636AF9ADCB18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948610-75CE-44A5-8C2A-49DDD567F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D5FCF2-614D-47EB-A714-345973421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A0DB5-BF54-4C1D-8B7A-2A3D63F883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0927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80AF5-E82D-4365-A1A4-40165EE5D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93B51-AA0C-4780-9AAD-6353CE040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A4C5AC-3E1A-4771-BFEA-809512B9FE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B97847-F2F6-44A7-8DD5-DC59AAD46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E89DF-1C21-464E-AC59-636AF9ADCB18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2D859E-3304-48FE-B97C-D15E5A642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09673F-32C5-44BF-A265-288E1CD6B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A0DB5-BF54-4C1D-8B7A-2A3D63F883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0303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43CAB-3B9A-4240-9020-C20E66B1F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D09972-2AF3-4DB7-9820-38342DA2F8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A6CCA7-9419-4E9C-AA88-37412A67D1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C8B5F7-1607-4624-BB38-400272750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E89DF-1C21-464E-AC59-636AF9ADCB18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A9757E-A70B-495C-A94B-DAADA7013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BBFE2D-1CFD-4506-A579-E32CD8FD5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A0DB5-BF54-4C1D-8B7A-2A3D63F883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2611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6F165C-F121-41DC-B834-65D4B305C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F106CC-7F3E-4AC3-B954-4E76C1886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40A85-35EB-49B0-98D9-2041AEDBAE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E89DF-1C21-464E-AC59-636AF9ADCB18}" type="datetimeFigureOut">
              <a:rPr lang="en-IN" smtClean="0"/>
              <a:t>23-08-2021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3AACE-67E9-4360-B7A6-0718D1D4E2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470FE7-4AED-4916-9E3D-CD629793E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A0DB5-BF54-4C1D-8B7A-2A3D63F883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86065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3114F-87CD-44E3-B8FF-0958FC204D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latin typeface="Arial Rounded MT Bold" panose="020F0704030504030204" pitchFamily="34" charset="0"/>
              </a:rPr>
              <a:t>Facebook News Feed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7CE57C-F64F-41A6-8675-CD1A173A4A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5141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8326A-B70A-44B2-8592-804585D77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Before Starting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34E0E-F9A2-41D5-ADBC-B635BF5A8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Many systems design questions are intentionally left very vague and are literally given in the form of `Design </a:t>
            </a:r>
            <a:r>
              <a:rPr lang="en-IN" dirty="0" err="1"/>
              <a:t>Foobar</a:t>
            </a:r>
            <a:r>
              <a:rPr lang="en-IN" dirty="0"/>
              <a:t>`. It's your job to ask clarifying questions to better understand the system that you have to build.</a:t>
            </a:r>
          </a:p>
        </p:txBody>
      </p:sp>
    </p:spTree>
    <p:extLst>
      <p:ext uri="{BB962C8B-B14F-4D97-AF65-F5344CB8AC3E}">
        <p14:creationId xmlns:p14="http://schemas.microsoft.com/office/powerpoint/2010/main" val="3534592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39F0E-22DC-4B6E-A9B3-5AC6D4F2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683786" cy="527241"/>
          </a:xfrm>
        </p:spPr>
        <p:txBody>
          <a:bodyPr>
            <a:normAutofit fontScale="90000"/>
          </a:bodyPr>
          <a:lstStyle/>
          <a:p>
            <a:r>
              <a:rPr lang="en-IN" sz="3600" b="1" dirty="0"/>
              <a:t>Clarifying Questions To 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06CFF-A357-4E63-95AE-911201780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670"/>
            <a:ext cx="10498157" cy="5086293"/>
          </a:xfrm>
        </p:spPr>
        <p:txBody>
          <a:bodyPr>
            <a:normAutofit/>
          </a:bodyPr>
          <a:lstStyle/>
          <a:p>
            <a:r>
              <a:rPr lang="en-IN" b="1" dirty="0"/>
              <a:t>Q: Facebook News Feed consists of multiple major features, like loading a user's news feed, interacting with it, and updating it in real time What part of Facebook News Feed are we designing exactly</a:t>
            </a:r>
            <a:r>
              <a:rPr lang="en-IN" dirty="0"/>
              <a:t>?</a:t>
            </a:r>
          </a:p>
          <a:p>
            <a:endParaRPr lang="en-IN" sz="800" dirty="0"/>
          </a:p>
          <a:p>
            <a:r>
              <a:rPr lang="en-IN" dirty="0"/>
              <a:t>Designing the core functionality of the feed:</a:t>
            </a:r>
          </a:p>
          <a:p>
            <a:pPr lvl="1"/>
            <a:r>
              <a:rPr lang="en-IN" dirty="0"/>
              <a:t>Loading a user's news feed and updating it in real time, as well as posting status updates. </a:t>
            </a:r>
          </a:p>
          <a:p>
            <a:pPr lvl="1"/>
            <a:r>
              <a:rPr lang="en-IN" dirty="0"/>
              <a:t>But for posting status updates, we don't need to worry about the actual API or the type of information that a user can post; we just want to design what happens once an API call to post a status update has been made. </a:t>
            </a:r>
          </a:p>
          <a:p>
            <a:pPr lvl="1"/>
            <a:r>
              <a:rPr lang="en-IN" dirty="0"/>
              <a:t>Ultimately, we primarily want to design the feed generation and how it get constructed, and how/when does it get updated with new posts.</a:t>
            </a:r>
          </a:p>
        </p:txBody>
      </p:sp>
    </p:spTree>
    <p:extLst>
      <p:ext uri="{BB962C8B-B14F-4D97-AF65-F5344CB8AC3E}">
        <p14:creationId xmlns:p14="http://schemas.microsoft.com/office/powerpoint/2010/main" val="508134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19FA8-9400-428F-8B0B-5AEC22694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5318" y="613768"/>
            <a:ext cx="10515600" cy="5687880"/>
          </a:xfrm>
        </p:spPr>
        <p:txBody>
          <a:bodyPr>
            <a:normAutofit/>
          </a:bodyPr>
          <a:lstStyle/>
          <a:p>
            <a:r>
              <a:rPr lang="en-IN" b="1" dirty="0"/>
              <a:t>Q Are we serving a global audience, and how big is our audience?</a:t>
            </a:r>
          </a:p>
          <a:p>
            <a:endParaRPr lang="en-IN" dirty="0"/>
          </a:p>
          <a:p>
            <a:r>
              <a:rPr lang="en-IN" dirty="0"/>
              <a:t>Yes we're serving a global audience, and let's say that the news feed will be loaded 1 Billion times.</a:t>
            </a:r>
          </a:p>
          <a:p>
            <a:endParaRPr lang="en-IN" dirty="0"/>
          </a:p>
          <a:p>
            <a:r>
              <a:rPr lang="en-IN" b="1" dirty="0"/>
              <a:t>Q Are we designing ranking algorithm</a:t>
            </a:r>
          </a:p>
          <a:p>
            <a:r>
              <a:rPr lang="en-IN" dirty="0"/>
              <a:t>No. We're not designing this system or any ranking algorithms; you can assume that you have access to a ranking algorithm that you can simply feed a list of relevant posts to in order to generate an actual news feed to display.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14457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64E11-A348-40E1-98C6-EECCF93CB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9871"/>
            <a:ext cx="10515600" cy="4351338"/>
          </a:xfrm>
        </p:spPr>
        <p:txBody>
          <a:bodyPr/>
          <a:lstStyle/>
          <a:p>
            <a:r>
              <a:rPr lang="en-IN" b="1" dirty="0"/>
              <a:t>Q: How many friends does a user have on average? This is important to know, since a user's status updates could theoretically have to show up on all of the user's friends' news feeds at once.</a:t>
            </a:r>
          </a:p>
          <a:p>
            <a:endParaRPr lang="en-IN" dirty="0"/>
          </a:p>
          <a:p>
            <a:r>
              <a:rPr lang="en-IN" dirty="0"/>
              <a:t>You can expect each user to have, on average, 500 friends on the social network. You can treat the number of friends per user as a bell-shaped distribution, with some users who have very few friends, and some users who have a lot more than 500 friends.</a:t>
            </a:r>
          </a:p>
        </p:txBody>
      </p:sp>
    </p:spTree>
    <p:extLst>
      <p:ext uri="{BB962C8B-B14F-4D97-AF65-F5344CB8AC3E}">
        <p14:creationId xmlns:p14="http://schemas.microsoft.com/office/powerpoint/2010/main" val="4176913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59271-268F-4108-8F23-FEC5650C6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3383"/>
            <a:ext cx="10515600" cy="5273580"/>
          </a:xfrm>
        </p:spPr>
        <p:txBody>
          <a:bodyPr/>
          <a:lstStyle/>
          <a:p>
            <a:r>
              <a:rPr lang="en-IN" b="1" dirty="0"/>
              <a:t>Q: How quickly does a status update have to appear on a news feed once it's posted, and is it okay if this varies depending on user locations with respect to the location of the user submitting a post?</a:t>
            </a:r>
          </a:p>
          <a:p>
            <a:pPr marL="0" indent="0">
              <a:buNone/>
            </a:pPr>
            <a:endParaRPr lang="en-IN" b="1" dirty="0"/>
          </a:p>
          <a:p>
            <a:r>
              <a:rPr lang="en-IN" dirty="0"/>
              <a:t> When a user posts something, you probably want it to show up on other news feeds fairly quickly. This speed can indeed vary depending on user locations. For instance, we'd probably want a local friend within the same region to see the new post within a few seconds, but we'd likely be okay with a user on the other side of the world seeing the same post within a minute.</a:t>
            </a:r>
          </a:p>
        </p:txBody>
      </p:sp>
    </p:spTree>
    <p:extLst>
      <p:ext uri="{BB962C8B-B14F-4D97-AF65-F5344CB8AC3E}">
        <p14:creationId xmlns:p14="http://schemas.microsoft.com/office/powerpoint/2010/main" val="2982129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D88BAB-EBA2-48CB-9A06-1B26A4D11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3383"/>
            <a:ext cx="10515600" cy="5273580"/>
          </a:xfrm>
        </p:spPr>
        <p:txBody>
          <a:bodyPr/>
          <a:lstStyle/>
          <a:p>
            <a:r>
              <a:rPr lang="en-IN" b="1" dirty="0"/>
              <a:t>Q: What kind of availability are we aiming for?</a:t>
            </a:r>
          </a:p>
          <a:p>
            <a:endParaRPr lang="en-IN" dirty="0"/>
          </a:p>
          <a:p>
            <a:r>
              <a:rPr lang="en-IN" dirty="0"/>
              <a:t>A: Your design shouldn't be completely unavailable from a single machine failure. Posts shouldn't ever just disappear. Once the user’s client gets confirmation that the post was created, you cannot lose it.</a:t>
            </a:r>
          </a:p>
        </p:txBody>
      </p:sp>
    </p:spTree>
    <p:extLst>
      <p:ext uri="{BB962C8B-B14F-4D97-AF65-F5344CB8AC3E}">
        <p14:creationId xmlns:p14="http://schemas.microsoft.com/office/powerpoint/2010/main" val="560443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537</Words>
  <Application>Microsoft Office PowerPoint</Application>
  <PresentationFormat>Widescreen</PresentationFormat>
  <Paragraphs>26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Rounded MT Bold</vt:lpstr>
      <vt:lpstr>Calibri</vt:lpstr>
      <vt:lpstr>Calibri Light</vt:lpstr>
      <vt:lpstr>Office Theme</vt:lpstr>
      <vt:lpstr>Facebook News Feed</vt:lpstr>
      <vt:lpstr>Before Starting</vt:lpstr>
      <vt:lpstr>Clarifying Questions To Ask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Facebook News Feed</dc:title>
  <dc:creator>DIWAKAR SINGH</dc:creator>
  <cp:lastModifiedBy>DIWAKAR SINGH</cp:lastModifiedBy>
  <cp:revision>7</cp:revision>
  <dcterms:created xsi:type="dcterms:W3CDTF">2021-08-17T13:59:41Z</dcterms:created>
  <dcterms:modified xsi:type="dcterms:W3CDTF">2021-08-23T02:18:36Z</dcterms:modified>
</cp:coreProperties>
</file>