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7411" autoAdjust="0"/>
  </p:normalViewPr>
  <p:slideViewPr>
    <p:cSldViewPr snapToGrid="0">
      <p:cViewPr varScale="1">
        <p:scale>
          <a:sx n="74" d="100"/>
          <a:sy n="74" d="100"/>
        </p:scale>
        <p:origin x="19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561E21-A796-40A5-9FD5-EFD16616F8D0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4E04C8-7D7C-44F0-BB16-D4FD990DF1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7446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E04C8-7D7C-44F0-BB16-D4FD990DF193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8180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E04C8-7D7C-44F0-BB16-D4FD990DF193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3297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E04C8-7D7C-44F0-BB16-D4FD990DF193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4193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E04C8-7D7C-44F0-BB16-D4FD990DF193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25493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E04C8-7D7C-44F0-BB16-D4FD990DF193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59047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E04C8-7D7C-44F0-BB16-D4FD990DF193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6313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65754-8CCD-4735-8E44-C16DB8AC73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68A8BF-4829-48FE-887E-2A6AAD495C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25A67-665F-4FFE-936A-E00A61AE2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4D63-DD7D-4723-80C3-A10C79E09BDD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E2E3A-B810-46B5-8271-5C7802A52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75078-41FB-4B73-BC7B-0E9840841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65D2C-2FCB-4D95-868E-3B3D1E0C43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94396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38906-DB1E-4947-820E-43C6D825A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3F504B-D053-4094-A135-407A7A0051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C5385-ACED-439D-88FE-7B7170474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4D63-DD7D-4723-80C3-A10C79E09BDD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853C7-ADFE-4DF8-AA91-5ECE0E7B9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C1FD0-1B0D-44D9-8D8E-F979473F4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65D2C-2FCB-4D95-868E-3B3D1E0C43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24358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7CF57C-E813-4D60-A350-CA036699C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5278FE-DE55-4D2A-848E-E5AB4ADB5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47301-19E8-4472-94A7-FA807261B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4D63-DD7D-4723-80C3-A10C79E09BDD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1D0245-7F7F-458E-9331-93B1EC4A2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8F8E0-94AA-4E99-A418-2AAC5D418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65D2C-2FCB-4D95-868E-3B3D1E0C43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74511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DA573-4EEE-4344-AC2F-02347D921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8CB0E-D1A4-4259-9DA6-A4DEFE1B4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65CA4-207B-47D5-A238-3AACC74EC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4D63-DD7D-4723-80C3-A10C79E09BDD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0057B-C874-421A-B06E-19B57559A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5256D-1FB4-4BF0-81B2-A6117CB05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65D2C-2FCB-4D95-868E-3B3D1E0C43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07322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B99DE-95AB-44BC-AE65-F0BDAFFB5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D0F4F-D467-4313-8684-F5BA52C87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759DD-2CE9-46F2-800F-838194CAA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4D63-DD7D-4723-80C3-A10C79E09BDD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4C2D2-1981-42A0-B68D-8CD8F819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19961-BC8B-43A0-89B3-9D02E420B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65D2C-2FCB-4D95-868E-3B3D1E0C43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76264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169E7-6C7C-4BB6-B94A-B24107886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14DDB-5862-491F-8CC9-A4ED611E5B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88D465-8C8B-4597-A14D-E84D0CD82A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078D17-6689-46F4-B304-8A8EC2D04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4D63-DD7D-4723-80C3-A10C79E09BDD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A1CF3C-220E-4FF4-BECA-183A77E2C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3162AA-5BD5-48AB-8C4A-0012B1C5B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65D2C-2FCB-4D95-868E-3B3D1E0C43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31640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44A7C-78FD-417A-9FBF-3D72B930B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B73E4E-1C64-4589-94BB-1E1174D17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1BF9D-8915-41DD-86F0-45837839C8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874C25-CDC7-485F-974E-86CBA4B171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B3F074-D7A3-481A-AB3C-6BE063F198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66384D-82EE-486E-9AFB-90E191D0E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4D63-DD7D-4723-80C3-A10C79E09BDD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87CC61-6FE6-4FBB-B245-437E3056C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E5807B-F10D-4BA1-9D18-0DFE0125C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65D2C-2FCB-4D95-868E-3B3D1E0C43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38137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58B39-A5FE-4095-A214-4B11773E8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C0719F-C7CB-4F9A-B252-A4838987F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4D63-DD7D-4723-80C3-A10C79E09BDD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D4BAFE-6370-4607-A85F-4CD35FFAD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BD13FF-2C5A-4D64-969E-227D7F6F9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65D2C-2FCB-4D95-868E-3B3D1E0C43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46373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1255CE-8A8C-4159-8313-3871F1C91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4D63-DD7D-4723-80C3-A10C79E09BDD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0FC062-204F-4D3E-8027-7FF1FA31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7840E-AE3D-499A-A382-75AA04E8A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65D2C-2FCB-4D95-868E-3B3D1E0C43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59159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531C9-FE57-4CFA-B5A8-34D5E510F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CE216-16F2-4091-9D91-E2133216F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B352BC-D0DB-4648-A812-02A7FE7F1A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C8AB9B-B23D-42DF-AEC5-3BC5C84FE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4D63-DD7D-4723-80C3-A10C79E09BDD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E34AE2-FA3F-4A59-82DD-681551AFB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38972-ECBE-46AB-8850-1A4B42028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65D2C-2FCB-4D95-868E-3B3D1E0C43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28763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64472-E4F6-4BB6-8241-B3FB8EE38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4289DA-DE67-43B1-87E9-23343B135B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2BB6FB-85F4-4E21-AB44-A79395CC06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E30793-4870-445B-B3D2-93D854CAE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4D63-DD7D-4723-80C3-A10C79E09BDD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84BF4B-7C41-4AE2-9607-34AED378F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3EBDB-33FC-4A3F-9282-44328D82C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65D2C-2FCB-4D95-868E-3B3D1E0C43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70279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6E1985-D72A-4C8D-B645-E7C3A001A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6BBCC-B27A-4CE1-BDF3-AEE4CC26E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4525D-B5BF-4BEC-9A5A-6A1563BF37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D4D63-DD7D-4723-80C3-A10C79E09BDD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5FDA8-5C07-4092-8429-5F608B72B6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387DF-4332-4C29-915D-353A1D7D5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65D2C-2FCB-4D95-868E-3B3D1E0C43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013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3036B-F8EC-4D6A-901C-CCFBF3BA87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0" i="0" dirty="0">
                <a:solidFill>
                  <a:srgbClr val="02203C"/>
                </a:solidFill>
                <a:effectLst/>
                <a:latin typeface="Arial Rounded MT Bold" panose="020F0704030504030204" pitchFamily="34" charset="0"/>
              </a:rPr>
              <a:t>Proxies</a:t>
            </a:r>
            <a:endParaRPr lang="en-IN" dirty="0">
              <a:latin typeface="Arial Rounded MT Bold" panose="020F07040305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142694-5A43-49C3-B183-7057702D5A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43462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276AA-C4FA-4863-BBE5-CB86E1E08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Proxies</a:t>
            </a:r>
            <a:endParaRPr lang="en-IN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9B6A3-DA72-442E-B479-013441782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Forward Proxy ( generally referred as proxy)</a:t>
            </a:r>
          </a:p>
          <a:p>
            <a:endParaRPr lang="en-US" sz="3600" dirty="0"/>
          </a:p>
          <a:p>
            <a:r>
              <a:rPr lang="en-US" sz="3600" dirty="0"/>
              <a:t>Reverse Proxy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33127271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101EC-092B-4731-BD74-9D4055239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Forward Proxy</a:t>
            </a:r>
            <a:endParaRPr lang="en-IN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7C555-7ED3-4636-8633-63A258C24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600" dirty="0"/>
              <a:t>A forward proxy is a server that sits in between a client or a set of clients.</a:t>
            </a:r>
          </a:p>
          <a:p>
            <a:pPr marL="0" indent="0">
              <a:buNone/>
            </a:pPr>
            <a:endParaRPr lang="en-IN" sz="3600" dirty="0"/>
          </a:p>
          <a:p>
            <a:r>
              <a:rPr lang="en-IN" sz="3600" dirty="0"/>
              <a:t>But more specifically a forward proxy is a server that acts on behalf of the client or clients.</a:t>
            </a:r>
          </a:p>
        </p:txBody>
      </p:sp>
    </p:spTree>
    <p:extLst>
      <p:ext uri="{BB962C8B-B14F-4D97-AF65-F5344CB8AC3E}">
        <p14:creationId xmlns:p14="http://schemas.microsoft.com/office/powerpoint/2010/main" val="2928012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2A26D08-CEA1-4B50-B595-8701AEE82383}"/>
              </a:ext>
            </a:extLst>
          </p:cNvPr>
          <p:cNvSpPr/>
          <p:nvPr/>
        </p:nvSpPr>
        <p:spPr>
          <a:xfrm>
            <a:off x="1801318" y="1411574"/>
            <a:ext cx="1618937" cy="1469036"/>
          </a:xfrm>
          <a:prstGeom prst="ellipse">
            <a:avLst/>
          </a:prstGeom>
          <a:noFill/>
          <a:ln w="571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Client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B3187D5-3E95-4CBA-84CC-80BC3B320D21}"/>
              </a:ext>
            </a:extLst>
          </p:cNvPr>
          <p:cNvSpPr/>
          <p:nvPr/>
        </p:nvSpPr>
        <p:spPr>
          <a:xfrm>
            <a:off x="8771745" y="1411574"/>
            <a:ext cx="1618937" cy="1469036"/>
          </a:xfrm>
          <a:prstGeom prst="ellipse">
            <a:avLst/>
          </a:prstGeom>
          <a:noFill/>
          <a:ln w="5715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526A534-2C43-45B0-954B-85554535BB8F}"/>
              </a:ext>
            </a:extLst>
          </p:cNvPr>
          <p:cNvSpPr/>
          <p:nvPr/>
        </p:nvSpPr>
        <p:spPr>
          <a:xfrm>
            <a:off x="5286531" y="3240374"/>
            <a:ext cx="1618937" cy="1469036"/>
          </a:xfrm>
          <a:prstGeom prst="ellipse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76E2F47-9FD3-4F92-80AE-A6E7F03AFBC6}"/>
              </a:ext>
            </a:extLst>
          </p:cNvPr>
          <p:cNvCxnSpPr>
            <a:stCxn id="4" idx="5"/>
          </p:cNvCxnSpPr>
          <p:nvPr/>
        </p:nvCxnSpPr>
        <p:spPr>
          <a:xfrm>
            <a:off x="3183167" y="2665475"/>
            <a:ext cx="2103364" cy="120198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05C3196-62C5-4D0E-8D2D-88BDB77F6030}"/>
              </a:ext>
            </a:extLst>
          </p:cNvPr>
          <p:cNvCxnSpPr>
            <a:cxnSpLocks/>
            <a:endCxn id="5" idx="3"/>
          </p:cNvCxnSpPr>
          <p:nvPr/>
        </p:nvCxnSpPr>
        <p:spPr>
          <a:xfrm flipV="1">
            <a:off x="6905468" y="2665475"/>
            <a:ext cx="2103365" cy="13352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714EF9B-10DD-4384-BE90-4AD18A1B6058}"/>
              </a:ext>
            </a:extLst>
          </p:cNvPr>
          <p:cNvSpPr txBox="1"/>
          <p:nvPr/>
        </p:nvSpPr>
        <p:spPr>
          <a:xfrm>
            <a:off x="5206583" y="4890530"/>
            <a:ext cx="21033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Forward Proxy</a:t>
            </a:r>
            <a:endParaRPr lang="en-IN" sz="2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57E739F-513B-4B59-8E65-2D415F901DC8}"/>
              </a:ext>
            </a:extLst>
          </p:cNvPr>
          <p:cNvSpPr txBox="1"/>
          <p:nvPr/>
        </p:nvSpPr>
        <p:spPr>
          <a:xfrm>
            <a:off x="8883546" y="1956776"/>
            <a:ext cx="13953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Server</a:t>
            </a:r>
            <a:endParaRPr lang="en-IN" sz="2400" b="1" dirty="0">
              <a:solidFill>
                <a:schemeClr val="tx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9F8F70E-AB04-4C02-96CC-32AC99D5EE6C}"/>
              </a:ext>
            </a:extLst>
          </p:cNvPr>
          <p:cNvSpPr txBox="1"/>
          <p:nvPr/>
        </p:nvSpPr>
        <p:spPr>
          <a:xfrm>
            <a:off x="3183167" y="388506"/>
            <a:ext cx="5774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Client Sending Request using Forward Proxy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4190331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2A26D08-CEA1-4B50-B595-8701AEE82383}"/>
              </a:ext>
            </a:extLst>
          </p:cNvPr>
          <p:cNvSpPr/>
          <p:nvPr/>
        </p:nvSpPr>
        <p:spPr>
          <a:xfrm>
            <a:off x="1801318" y="1411574"/>
            <a:ext cx="1618937" cy="1469036"/>
          </a:xfrm>
          <a:prstGeom prst="ellipse">
            <a:avLst/>
          </a:prstGeom>
          <a:noFill/>
          <a:ln w="571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Client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B3187D5-3E95-4CBA-84CC-80BC3B320D21}"/>
              </a:ext>
            </a:extLst>
          </p:cNvPr>
          <p:cNvSpPr/>
          <p:nvPr/>
        </p:nvSpPr>
        <p:spPr>
          <a:xfrm>
            <a:off x="8771745" y="1411574"/>
            <a:ext cx="1618937" cy="1469036"/>
          </a:xfrm>
          <a:prstGeom prst="ellipse">
            <a:avLst/>
          </a:prstGeom>
          <a:noFill/>
          <a:ln w="5715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526A534-2C43-45B0-954B-85554535BB8F}"/>
              </a:ext>
            </a:extLst>
          </p:cNvPr>
          <p:cNvSpPr/>
          <p:nvPr/>
        </p:nvSpPr>
        <p:spPr>
          <a:xfrm>
            <a:off x="5286531" y="3240374"/>
            <a:ext cx="1618937" cy="1469036"/>
          </a:xfrm>
          <a:prstGeom prst="ellipse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714EF9B-10DD-4384-BE90-4AD18A1B6058}"/>
              </a:ext>
            </a:extLst>
          </p:cNvPr>
          <p:cNvSpPr txBox="1"/>
          <p:nvPr/>
        </p:nvSpPr>
        <p:spPr>
          <a:xfrm>
            <a:off x="5206583" y="4890530"/>
            <a:ext cx="21033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Forward Proxy</a:t>
            </a:r>
            <a:endParaRPr lang="en-IN" sz="2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57E739F-513B-4B59-8E65-2D415F901DC8}"/>
              </a:ext>
            </a:extLst>
          </p:cNvPr>
          <p:cNvSpPr txBox="1"/>
          <p:nvPr/>
        </p:nvSpPr>
        <p:spPr>
          <a:xfrm>
            <a:off x="8883546" y="1956776"/>
            <a:ext cx="13953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Server</a:t>
            </a:r>
            <a:endParaRPr lang="en-IN" sz="2400" b="1" dirty="0">
              <a:solidFill>
                <a:schemeClr val="tx1"/>
              </a:solidFill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093DA95-B1B5-45B3-8EA0-72FA9779E657}"/>
              </a:ext>
            </a:extLst>
          </p:cNvPr>
          <p:cNvCxnSpPr>
            <a:cxnSpLocks/>
            <a:endCxn id="6" idx="6"/>
          </p:cNvCxnSpPr>
          <p:nvPr/>
        </p:nvCxnSpPr>
        <p:spPr>
          <a:xfrm flipH="1">
            <a:off x="6905468" y="2786938"/>
            <a:ext cx="2088630" cy="118795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FA0045C-9AC0-43EB-9CBA-61AFD55EB265}"/>
              </a:ext>
            </a:extLst>
          </p:cNvPr>
          <p:cNvCxnSpPr>
            <a:cxnSpLocks/>
          </p:cNvCxnSpPr>
          <p:nvPr/>
        </p:nvCxnSpPr>
        <p:spPr>
          <a:xfrm flipH="1" flipV="1">
            <a:off x="3406513" y="2638269"/>
            <a:ext cx="1866276" cy="133662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E501B83-D64A-4416-96A4-BFE3AC6BF43E}"/>
              </a:ext>
            </a:extLst>
          </p:cNvPr>
          <p:cNvSpPr txBox="1"/>
          <p:nvPr/>
        </p:nvSpPr>
        <p:spPr>
          <a:xfrm>
            <a:off x="3211515" y="567394"/>
            <a:ext cx="60935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Client Receiving Request using Forward Proxy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32942847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2A26D08-CEA1-4B50-B595-8701AEE82383}"/>
              </a:ext>
            </a:extLst>
          </p:cNvPr>
          <p:cNvSpPr/>
          <p:nvPr/>
        </p:nvSpPr>
        <p:spPr>
          <a:xfrm>
            <a:off x="1732130" y="1840456"/>
            <a:ext cx="1618937" cy="1469036"/>
          </a:xfrm>
          <a:prstGeom prst="ellipse">
            <a:avLst/>
          </a:prstGeom>
          <a:noFill/>
          <a:ln w="571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Client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B3187D5-3E95-4CBA-84CC-80BC3B320D21}"/>
              </a:ext>
            </a:extLst>
          </p:cNvPr>
          <p:cNvSpPr/>
          <p:nvPr/>
        </p:nvSpPr>
        <p:spPr>
          <a:xfrm>
            <a:off x="9142749" y="1840456"/>
            <a:ext cx="1618937" cy="1469036"/>
          </a:xfrm>
          <a:prstGeom prst="ellipse">
            <a:avLst/>
          </a:prstGeom>
          <a:noFill/>
          <a:ln w="5715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526A534-2C43-45B0-954B-85554535BB8F}"/>
              </a:ext>
            </a:extLst>
          </p:cNvPr>
          <p:cNvSpPr/>
          <p:nvPr/>
        </p:nvSpPr>
        <p:spPr>
          <a:xfrm>
            <a:off x="5286531" y="3750545"/>
            <a:ext cx="1618937" cy="1469036"/>
          </a:xfrm>
          <a:prstGeom prst="ellipse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76E2F47-9FD3-4F92-80AE-A6E7F03AFBC6}"/>
              </a:ext>
            </a:extLst>
          </p:cNvPr>
          <p:cNvCxnSpPr>
            <a:cxnSpLocks/>
          </p:cNvCxnSpPr>
          <p:nvPr/>
        </p:nvCxnSpPr>
        <p:spPr>
          <a:xfrm>
            <a:off x="3206950" y="3111823"/>
            <a:ext cx="2079581" cy="139965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05C3196-62C5-4D0E-8D2D-88BDB77F6030}"/>
              </a:ext>
            </a:extLst>
          </p:cNvPr>
          <p:cNvCxnSpPr>
            <a:cxnSpLocks/>
            <a:stCxn id="6" idx="6"/>
          </p:cNvCxnSpPr>
          <p:nvPr/>
        </p:nvCxnSpPr>
        <p:spPr>
          <a:xfrm flipV="1">
            <a:off x="6905468" y="3042397"/>
            <a:ext cx="2507845" cy="144266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714EF9B-10DD-4384-BE90-4AD18A1B6058}"/>
              </a:ext>
            </a:extLst>
          </p:cNvPr>
          <p:cNvSpPr txBox="1"/>
          <p:nvPr/>
        </p:nvSpPr>
        <p:spPr>
          <a:xfrm>
            <a:off x="5206583" y="5445166"/>
            <a:ext cx="21033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Forward Proxy</a:t>
            </a:r>
            <a:endParaRPr lang="en-IN" sz="2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57E739F-513B-4B59-8E65-2D415F901DC8}"/>
              </a:ext>
            </a:extLst>
          </p:cNvPr>
          <p:cNvSpPr txBox="1"/>
          <p:nvPr/>
        </p:nvSpPr>
        <p:spPr>
          <a:xfrm>
            <a:off x="9254550" y="2344141"/>
            <a:ext cx="13953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Server</a:t>
            </a:r>
            <a:endParaRPr lang="en-IN" sz="2400" b="1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70A195-848C-4123-89BA-3196AAE26709}"/>
              </a:ext>
            </a:extLst>
          </p:cNvPr>
          <p:cNvSpPr txBox="1"/>
          <p:nvPr/>
        </p:nvSpPr>
        <p:spPr>
          <a:xfrm>
            <a:off x="3970519" y="689559"/>
            <a:ext cx="42509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Ip Hiding by Forward Proxy</a:t>
            </a:r>
            <a:endParaRPr lang="en-IN" sz="28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5F6A6A-F383-484C-BA72-5BC073B64B17}"/>
              </a:ext>
            </a:extLst>
          </p:cNvPr>
          <p:cNvSpPr txBox="1"/>
          <p:nvPr/>
        </p:nvSpPr>
        <p:spPr>
          <a:xfrm>
            <a:off x="1794462" y="1440346"/>
            <a:ext cx="155660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0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27.58.28.69</a:t>
            </a:r>
            <a:endParaRPr lang="en-IN" sz="20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F557DCB-893E-497B-AB1E-4C154AAD1A41}"/>
              </a:ext>
            </a:extLst>
          </p:cNvPr>
          <p:cNvSpPr txBox="1"/>
          <p:nvPr/>
        </p:nvSpPr>
        <p:spPr>
          <a:xfrm>
            <a:off x="5377272" y="3425678"/>
            <a:ext cx="14794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8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26.45.23.62</a:t>
            </a:r>
            <a:endParaRPr lang="en-IN" sz="18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EB9017E-81E6-43C5-BB22-C22D699EC1FD}"/>
              </a:ext>
            </a:extLst>
          </p:cNvPr>
          <p:cNvSpPr txBox="1"/>
          <p:nvPr/>
        </p:nvSpPr>
        <p:spPr>
          <a:xfrm rot="19747412">
            <a:off x="7240184" y="3506043"/>
            <a:ext cx="15566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8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26.45.23.62</a:t>
            </a:r>
            <a:endParaRPr lang="en-IN" sz="18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08C63C1-BC13-41FB-92B3-A734888D96FF}"/>
              </a:ext>
            </a:extLst>
          </p:cNvPr>
          <p:cNvSpPr txBox="1"/>
          <p:nvPr/>
        </p:nvSpPr>
        <p:spPr>
          <a:xfrm rot="1968780">
            <a:off x="3354370" y="3261439"/>
            <a:ext cx="14053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8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27.58.28.69</a:t>
            </a:r>
            <a:endParaRPr lang="en-IN" sz="1800" b="1" dirty="0"/>
          </a:p>
        </p:txBody>
      </p:sp>
    </p:spTree>
    <p:extLst>
      <p:ext uri="{BB962C8B-B14F-4D97-AF65-F5344CB8AC3E}">
        <p14:creationId xmlns:p14="http://schemas.microsoft.com/office/powerpoint/2010/main" val="34294922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90</Words>
  <Application>Microsoft Office PowerPoint</Application>
  <PresentationFormat>Widescreen</PresentationFormat>
  <Paragraphs>31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</vt:lpstr>
      <vt:lpstr>Arial Rounded MT Bold</vt:lpstr>
      <vt:lpstr>Calibri</vt:lpstr>
      <vt:lpstr>Calibri Light</vt:lpstr>
      <vt:lpstr>Office Theme</vt:lpstr>
      <vt:lpstr>Proxies</vt:lpstr>
      <vt:lpstr>Proxies</vt:lpstr>
      <vt:lpstr>Forward Proxy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Proxies</dc:title>
  <dc:creator>DIWAKAR SINGH</dc:creator>
  <cp:lastModifiedBy>DIWAKAR SINGH</cp:lastModifiedBy>
  <cp:revision>6</cp:revision>
  <dcterms:created xsi:type="dcterms:W3CDTF">2021-07-05T11:00:41Z</dcterms:created>
  <dcterms:modified xsi:type="dcterms:W3CDTF">2021-08-23T02:10:40Z</dcterms:modified>
</cp:coreProperties>
</file>